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5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9AE929-FEB0-2045-842C-F46A5377A9AE}" type="datetimeFigureOut">
              <a:rPr lang="en-US" smtClean="0"/>
              <a:t>11/4/19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79038-F957-FF4B-AE81-0BAF27FC8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88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79038-F957-FF4B-AE81-0BAF27FC81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045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7978B7B-EEF0-6749-8903-C9D8B2CC4B5D}" type="datetimeFigureOut">
              <a:rPr lang="en-US" smtClean="0"/>
              <a:t>11/4/19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ED43F04D-5393-2247-839E-9FF5A97E2C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333" y="1253067"/>
            <a:ext cx="8602133" cy="908827"/>
          </a:xfrm>
        </p:spPr>
        <p:txBody>
          <a:bodyPr/>
          <a:lstStyle/>
          <a:p>
            <a:r>
              <a:rPr lang="en-US" sz="3500" dirty="0"/>
              <a:t>https://</a:t>
            </a:r>
            <a:r>
              <a:rPr lang="en-US" sz="3500" dirty="0" err="1"/>
              <a:t>www.geogebra.org</a:t>
            </a:r>
            <a:r>
              <a:rPr lang="en-US" sz="3500" dirty="0"/>
              <a:t>/m/x3wvxh7n</a:t>
            </a:r>
            <a:endParaRPr lang="en-US" sz="3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Adam Rowley and Natalia Wilson</a:t>
            </a: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752600" y="2644775"/>
            <a:ext cx="6762749" cy="147002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Simple Affine Cipher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94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Letter Substitution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02" r="220"/>
          <a:stretch/>
        </p:blipFill>
        <p:spPr>
          <a:xfrm>
            <a:off x="226154" y="3793646"/>
            <a:ext cx="8917846" cy="2537539"/>
          </a:xfrm>
        </p:spPr>
      </p:pic>
      <p:pic>
        <p:nvPicPr>
          <p:cNvPr id="5" name="Content Placeholder 3"/>
          <p:cNvPicPr>
            <a:picLocks noChangeAspect="1"/>
          </p:cNvPicPr>
          <p:nvPr/>
        </p:nvPicPr>
        <p:blipFill rotWithShape="1">
          <a:blip r:embed="rId3"/>
          <a:srcRect t="-1862" b="6906"/>
          <a:stretch/>
        </p:blipFill>
        <p:spPr>
          <a:xfrm>
            <a:off x="5616732" y="319678"/>
            <a:ext cx="3238052" cy="307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755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 wait!... One Rule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((</a:t>
            </a:r>
            <a:r>
              <a:rPr lang="en-US" dirty="0" err="1" smtClean="0"/>
              <a:t>x+A</a:t>
            </a:r>
            <a:r>
              <a:rPr lang="en-US" dirty="0" smtClean="0"/>
              <a:t>) B) Mod 26</a:t>
            </a:r>
          </a:p>
          <a:p>
            <a:pPr marL="0" indent="0">
              <a:buNone/>
            </a:pPr>
            <a:r>
              <a:rPr lang="en-US" dirty="0" smtClean="0"/>
              <a:t>There are constraints on the value of B!</a:t>
            </a:r>
          </a:p>
          <a:p>
            <a:pPr marL="0" indent="0">
              <a:buNone/>
            </a:pPr>
            <a:r>
              <a:rPr lang="en-US" dirty="0" smtClean="0"/>
              <a:t>B must be </a:t>
            </a:r>
            <a:r>
              <a:rPr lang="en-US" dirty="0" err="1" smtClean="0"/>
              <a:t>Coprime</a:t>
            </a:r>
            <a:r>
              <a:rPr lang="en-US" dirty="0" smtClean="0"/>
              <a:t> with 26 and less than 26.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Coprime</a:t>
            </a:r>
            <a:r>
              <a:rPr lang="en-US" dirty="0" smtClean="0"/>
              <a:t>- The greatest common divisor is 1. </a:t>
            </a:r>
          </a:p>
          <a:p>
            <a:pPr marL="0" indent="0">
              <a:buNone/>
            </a:pPr>
            <a:r>
              <a:rPr lang="en-US" dirty="0" smtClean="0"/>
              <a:t>Possible values of B: 1, 3, 5, </a:t>
            </a:r>
            <a:r>
              <a:rPr lang="mr-IN" dirty="0" smtClean="0"/>
              <a:t>…</a:t>
            </a:r>
            <a:r>
              <a:rPr lang="en-US" dirty="0" smtClean="0"/>
              <a:t>, 25.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7485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Letter and word frequency.</a:t>
            </a:r>
          </a:p>
          <a:p>
            <a:endParaRPr lang="en-US" dirty="0"/>
          </a:p>
          <a:p>
            <a:r>
              <a:rPr lang="en-US" dirty="0" smtClean="0"/>
              <a:t>The difference between numbers.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765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584200"/>
            <a:ext cx="7583487" cy="1044388"/>
          </a:xfrm>
        </p:spPr>
        <p:txBody>
          <a:bodyPr/>
          <a:lstStyle/>
          <a:p>
            <a:r>
              <a:rPr lang="en-US" dirty="0" smtClean="0"/>
              <a:t>Encrypted</a:t>
            </a:r>
            <a:r>
              <a:rPr lang="en-US" dirty="0" smtClean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sz="3000" dirty="0" smtClean="0"/>
              <a:t>https://</a:t>
            </a:r>
            <a:r>
              <a:rPr lang="en-US" sz="3000" dirty="0" err="1" smtClean="0"/>
              <a:t>www.geogebra.org</a:t>
            </a:r>
            <a:r>
              <a:rPr lang="en-US" sz="3000" dirty="0" smtClean="0"/>
              <a:t>/m/x3wvxh7n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 </a:t>
            </a:r>
            <a:r>
              <a:rPr lang="en-US" dirty="0" err="1" smtClean="0"/>
              <a:t>ubotabl</a:t>
            </a:r>
            <a:r>
              <a:rPr lang="en-US" dirty="0" smtClean="0"/>
              <a:t>, </a:t>
            </a:r>
            <a:r>
              <a:rPr lang="en-US" dirty="0" err="1" smtClean="0"/>
              <a:t>ra</a:t>
            </a:r>
            <a:r>
              <a:rPr lang="en-US" dirty="0" smtClean="0"/>
              <a:t> b </a:t>
            </a:r>
            <a:r>
              <a:rPr lang="en-US" dirty="0" err="1" smtClean="0"/>
              <a:t>wrirbiuwbengzh</a:t>
            </a:r>
            <a:r>
              <a:rPr lang="en-US" dirty="0" smtClean="0"/>
              <a:t> </a:t>
            </a:r>
            <a:r>
              <a:rPr lang="en-US" dirty="0" err="1" smtClean="0"/>
              <a:t>dnognohn</a:t>
            </a:r>
            <a:r>
              <a:rPr lang="en-US" dirty="0" smtClean="0"/>
              <a:t>, </a:t>
            </a:r>
            <a:r>
              <a:rPr lang="en-US" dirty="0" err="1" smtClean="0"/>
              <a:t>zd</a:t>
            </a:r>
            <a:r>
              <a:rPr lang="en-US" dirty="0" smtClean="0"/>
              <a:t> b </a:t>
            </a:r>
            <a:r>
              <a:rPr lang="en-US" dirty="0" err="1" smtClean="0"/>
              <a:t>dnognohn</a:t>
            </a:r>
            <a:r>
              <a:rPr lang="en-US" dirty="0" smtClean="0"/>
              <a:t> </a:t>
            </a:r>
            <a:r>
              <a:rPr lang="en-US" dirty="0" err="1" smtClean="0"/>
              <a:t>gwbg</a:t>
            </a:r>
            <a:r>
              <a:rPr lang="en-US" dirty="0" smtClean="0"/>
              <a:t> </a:t>
            </a:r>
            <a:r>
              <a:rPr lang="en-US" dirty="0" err="1" smtClean="0"/>
              <a:t>hrogbzod</a:t>
            </a:r>
            <a:r>
              <a:rPr lang="en-US" dirty="0" smtClean="0"/>
              <a:t> </a:t>
            </a:r>
            <a:r>
              <a:rPr lang="en-US" dirty="0" err="1" smtClean="0"/>
              <a:t>nmnav</a:t>
            </a:r>
            <a:r>
              <a:rPr lang="en-US" dirty="0" smtClean="0"/>
              <a:t> </a:t>
            </a:r>
            <a:r>
              <a:rPr lang="en-US" dirty="0" err="1" smtClean="0"/>
              <a:t>inggna</a:t>
            </a:r>
            <a:r>
              <a:rPr lang="en-US" dirty="0" smtClean="0"/>
              <a:t> </a:t>
            </a:r>
            <a:r>
              <a:rPr lang="en-US" dirty="0" err="1" smtClean="0"/>
              <a:t>rq</a:t>
            </a:r>
            <a:r>
              <a:rPr lang="en-US" dirty="0" smtClean="0"/>
              <a:t> </a:t>
            </a:r>
            <a:r>
              <a:rPr lang="en-US" dirty="0" err="1" smtClean="0"/>
              <a:t>gwn</a:t>
            </a:r>
            <a:r>
              <a:rPr lang="en-US" dirty="0" smtClean="0"/>
              <a:t> </a:t>
            </a:r>
            <a:r>
              <a:rPr lang="en-US" dirty="0" err="1" smtClean="0"/>
              <a:t>biuwbeng</a:t>
            </a:r>
            <a:r>
              <a:rPr lang="en-US" dirty="0" smtClean="0"/>
              <a:t> </a:t>
            </a:r>
            <a:r>
              <a:rPr lang="en-US" dirty="0" err="1" smtClean="0"/>
              <a:t>bg</a:t>
            </a:r>
            <a:r>
              <a:rPr lang="en-US" dirty="0" smtClean="0"/>
              <a:t> </a:t>
            </a:r>
            <a:r>
              <a:rPr lang="en-US" dirty="0" err="1" smtClean="0"/>
              <a:t>inbdg</a:t>
            </a:r>
            <a:r>
              <a:rPr lang="en-US" dirty="0" smtClean="0"/>
              <a:t> </a:t>
            </a:r>
            <a:r>
              <a:rPr lang="en-US" dirty="0" err="1" smtClean="0"/>
              <a:t>rohn</a:t>
            </a:r>
            <a:r>
              <a:rPr lang="en-US" dirty="0" smtClean="0"/>
              <a:t>. </a:t>
            </a:r>
            <a:r>
              <a:rPr lang="en-US" dirty="0" err="1" smtClean="0"/>
              <a:t>Gwn</a:t>
            </a:r>
            <a:r>
              <a:rPr lang="en-US" dirty="0" smtClean="0"/>
              <a:t> </a:t>
            </a:r>
            <a:r>
              <a:rPr lang="en-US" dirty="0" err="1" smtClean="0"/>
              <a:t>lrdg</a:t>
            </a:r>
            <a:r>
              <a:rPr lang="en-US" dirty="0" smtClean="0"/>
              <a:t> </a:t>
            </a:r>
            <a:r>
              <a:rPr lang="en-US" dirty="0" err="1" smtClean="0"/>
              <a:t>qblrjd</a:t>
            </a:r>
            <a:r>
              <a:rPr lang="en-US" dirty="0" smtClean="0"/>
              <a:t> </a:t>
            </a:r>
            <a:r>
              <a:rPr lang="en-US" dirty="0" err="1" smtClean="0"/>
              <a:t>ubotabl</a:t>
            </a:r>
            <a:r>
              <a:rPr lang="en-US" dirty="0" smtClean="0"/>
              <a:t> </a:t>
            </a:r>
            <a:r>
              <a:rPr lang="en-US" dirty="0" err="1" smtClean="0"/>
              <a:t>zd</a:t>
            </a:r>
            <a:r>
              <a:rPr lang="en-US" dirty="0" smtClean="0"/>
              <a:t> </a:t>
            </a:r>
            <a:r>
              <a:rPr lang="en-US" dirty="0" err="1" smtClean="0"/>
              <a:t>gwn</a:t>
            </a:r>
            <a:r>
              <a:rPr lang="en-US" dirty="0" smtClean="0"/>
              <a:t> </a:t>
            </a:r>
            <a:r>
              <a:rPr lang="en-US" dirty="0" err="1" smtClean="0"/>
              <a:t>gwzagv-qzmn</a:t>
            </a:r>
            <a:r>
              <a:rPr lang="en-US" dirty="0" smtClean="0"/>
              <a:t> </a:t>
            </a:r>
            <a:r>
              <a:rPr lang="en-US" dirty="0" err="1" smtClean="0"/>
              <a:t>inggna</a:t>
            </a:r>
            <a:r>
              <a:rPr lang="en-US" dirty="0" smtClean="0"/>
              <a:t> </a:t>
            </a:r>
            <a:r>
              <a:rPr lang="en-US" dirty="0" err="1" smtClean="0"/>
              <a:t>irot</a:t>
            </a:r>
            <a:r>
              <a:rPr lang="en-US" dirty="0" smtClean="0"/>
              <a:t> </a:t>
            </a:r>
            <a:r>
              <a:rPr lang="en-US" dirty="0" err="1" smtClean="0"/>
              <a:t>dnognohn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Gwn</a:t>
            </a:r>
            <a:r>
              <a:rPr lang="en-US" dirty="0" smtClean="0"/>
              <a:t> </a:t>
            </a:r>
            <a:r>
              <a:rPr lang="en-US" dirty="0" err="1" smtClean="0"/>
              <a:t>xjzhf</a:t>
            </a:r>
            <a:r>
              <a:rPr lang="en-US" dirty="0" smtClean="0"/>
              <a:t> </a:t>
            </a:r>
            <a:r>
              <a:rPr lang="en-US" dirty="0" err="1" smtClean="0"/>
              <a:t>qrs</a:t>
            </a:r>
            <a:r>
              <a:rPr lang="en-US" dirty="0" smtClean="0"/>
              <a:t> </a:t>
            </a:r>
            <a:r>
              <a:rPr lang="en-US" dirty="0" err="1" smtClean="0"/>
              <a:t>cjlud</a:t>
            </a:r>
            <a:r>
              <a:rPr lang="en-US" dirty="0" smtClean="0"/>
              <a:t> </a:t>
            </a:r>
            <a:r>
              <a:rPr lang="en-US" dirty="0" err="1" smtClean="0"/>
              <a:t>rmna</a:t>
            </a:r>
            <a:r>
              <a:rPr lang="en-US" dirty="0" smtClean="0"/>
              <a:t> </a:t>
            </a:r>
            <a:r>
              <a:rPr lang="en-US" dirty="0" err="1" smtClean="0"/>
              <a:t>gwn</a:t>
            </a:r>
            <a:r>
              <a:rPr lang="en-US" dirty="0" smtClean="0"/>
              <a:t> </a:t>
            </a:r>
            <a:r>
              <a:rPr lang="en-US" dirty="0" err="1" smtClean="0"/>
              <a:t>ibyv</a:t>
            </a:r>
            <a:r>
              <a:rPr lang="en-US" dirty="0" smtClean="0"/>
              <a:t> </a:t>
            </a:r>
            <a:r>
              <a:rPr lang="en-US" dirty="0" err="1" smtClean="0"/>
              <a:t>earpo</a:t>
            </a:r>
            <a:r>
              <a:rPr lang="en-US" dirty="0" smtClean="0"/>
              <a:t> </a:t>
            </a:r>
            <a:r>
              <a:rPr lang="en-US" dirty="0" err="1" smtClean="0"/>
              <a:t>krt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dirty="0" err="1" smtClean="0"/>
              <a:t>Gwrjtw</a:t>
            </a:r>
            <a:r>
              <a:rPr lang="en-US" dirty="0" smtClean="0"/>
              <a:t> </a:t>
            </a:r>
            <a:r>
              <a:rPr lang="en-US" dirty="0" err="1" smtClean="0"/>
              <a:t>gwnan</a:t>
            </a:r>
            <a:r>
              <a:rPr lang="en-US" dirty="0" smtClean="0"/>
              <a:t> ban </a:t>
            </a:r>
            <a:r>
              <a:rPr lang="en-US" dirty="0" err="1" smtClean="0"/>
              <a:t>rgwna</a:t>
            </a:r>
            <a:r>
              <a:rPr lang="en-US" dirty="0" smtClean="0"/>
              <a:t> </a:t>
            </a:r>
            <a:r>
              <a:rPr lang="en-US" dirty="0" err="1" smtClean="0"/>
              <a:t>nsbluind</a:t>
            </a:r>
            <a:r>
              <a:rPr lang="en-US" dirty="0" smtClean="0"/>
              <a:t> </a:t>
            </a:r>
            <a:r>
              <a:rPr lang="en-US" dirty="0" err="1" smtClean="0"/>
              <a:t>db</a:t>
            </a:r>
            <a:r>
              <a:rPr lang="en-US" dirty="0" smtClean="0"/>
              <a:t> </a:t>
            </a:r>
            <a:r>
              <a:rPr lang="en-US" dirty="0" err="1" smtClean="0"/>
              <a:t>pnii</a:t>
            </a:r>
            <a:r>
              <a:rPr lang="en-US" dirty="0" smtClean="0"/>
              <a:t>!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Gwn</a:t>
            </a:r>
            <a:r>
              <a:rPr lang="en-US" dirty="0" smtClean="0"/>
              <a:t> </a:t>
            </a:r>
            <a:r>
              <a:rPr lang="en-US" dirty="0" err="1" smtClean="0"/>
              <a:t>qzmn</a:t>
            </a:r>
            <a:r>
              <a:rPr lang="en-US" dirty="0" smtClean="0"/>
              <a:t> </a:t>
            </a:r>
            <a:r>
              <a:rPr lang="en-US" dirty="0" err="1" smtClean="0"/>
              <a:t>erszot</a:t>
            </a:r>
            <a:r>
              <a:rPr lang="en-US" dirty="0" smtClean="0"/>
              <a:t> </a:t>
            </a:r>
            <a:r>
              <a:rPr lang="en-US" dirty="0" err="1" smtClean="0"/>
              <a:t>pzybakd</a:t>
            </a:r>
            <a:r>
              <a:rPr lang="en-US" dirty="0" smtClean="0"/>
              <a:t> </a:t>
            </a:r>
            <a:r>
              <a:rPr lang="en-US" dirty="0" err="1" smtClean="0"/>
              <a:t>cjlu</a:t>
            </a:r>
            <a:r>
              <a:rPr lang="en-US" dirty="0" smtClean="0"/>
              <a:t> </a:t>
            </a:r>
            <a:r>
              <a:rPr lang="en-US" dirty="0" err="1" smtClean="0"/>
              <a:t>xjzhfiv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Duwzos</a:t>
            </a:r>
            <a:r>
              <a:rPr lang="en-US" dirty="0" smtClean="0"/>
              <a:t> </a:t>
            </a:r>
            <a:r>
              <a:rPr lang="en-US" dirty="0" err="1" smtClean="0"/>
              <a:t>rq</a:t>
            </a:r>
            <a:r>
              <a:rPr lang="en-US" dirty="0" smtClean="0"/>
              <a:t> </a:t>
            </a:r>
            <a:r>
              <a:rPr lang="en-US" dirty="0" err="1" smtClean="0"/>
              <a:t>eibhf</a:t>
            </a:r>
            <a:r>
              <a:rPr lang="en-US" dirty="0" smtClean="0"/>
              <a:t> </a:t>
            </a:r>
            <a:r>
              <a:rPr lang="en-US" dirty="0" err="1" smtClean="0"/>
              <a:t>xjbagy</a:t>
            </a:r>
            <a:r>
              <a:rPr lang="en-US" dirty="0" smtClean="0"/>
              <a:t>, </a:t>
            </a:r>
            <a:r>
              <a:rPr lang="en-US" dirty="0" err="1" smtClean="0"/>
              <a:t>wnba</a:t>
            </a:r>
            <a:r>
              <a:rPr lang="en-US" dirty="0" smtClean="0"/>
              <a:t> lv </a:t>
            </a:r>
            <a:r>
              <a:rPr lang="en-US" dirty="0" err="1" smtClean="0"/>
              <a:t>mrp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947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Decrypted: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pangram, or a </a:t>
            </a:r>
            <a:r>
              <a:rPr lang="en-US" dirty="0" err="1" smtClean="0"/>
              <a:t>holoalphabetic</a:t>
            </a:r>
            <a:r>
              <a:rPr lang="en-US" dirty="0" smtClean="0"/>
              <a:t> sentence, is a sentence that contains every letter of the alphabet at least once. The most famous pangram is the thirty-five letter long sentence: </a:t>
            </a:r>
          </a:p>
          <a:p>
            <a:pPr marL="0" indent="0">
              <a:buNone/>
            </a:pPr>
            <a:r>
              <a:rPr lang="en-US" dirty="0" smtClean="0"/>
              <a:t>“The quick fox jumps over the lazy brown dog.”</a:t>
            </a:r>
          </a:p>
          <a:p>
            <a:pPr marL="0" indent="0">
              <a:buNone/>
            </a:pPr>
            <a:r>
              <a:rPr lang="en-US" dirty="0" smtClean="0"/>
              <a:t>Though there are other examples as well!  </a:t>
            </a:r>
          </a:p>
          <a:p>
            <a:pPr marL="0" indent="0">
              <a:buNone/>
            </a:pPr>
            <a:r>
              <a:rPr lang="en-US" dirty="0" smtClean="0"/>
              <a:t>“The five boxing wizards jump quickly.”</a:t>
            </a:r>
          </a:p>
          <a:p>
            <a:pPr marL="0" indent="0">
              <a:buNone/>
            </a:pPr>
            <a:r>
              <a:rPr lang="en-US" dirty="0" smtClean="0"/>
              <a:t>“Sphinx of black quartz, hear my vow.” 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3280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HELP!!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err="1" smtClean="0"/>
              <a:t>Junft</a:t>
            </a:r>
            <a:r>
              <a:rPr lang="en-US" sz="3000" dirty="0" smtClean="0"/>
              <a:t> </a:t>
            </a:r>
            <a:r>
              <a:rPr lang="en-US" sz="3000" dirty="0" err="1" smtClean="0"/>
              <a:t>leph-gqocv</a:t>
            </a:r>
            <a:r>
              <a:rPr lang="en-US" sz="3000" dirty="0" smtClean="0"/>
              <a:t> </a:t>
            </a:r>
            <a:r>
              <a:rPr lang="en-US" sz="3000" dirty="0" err="1" smtClean="0"/>
              <a:t>xisw</a:t>
            </a:r>
            <a:r>
              <a:rPr lang="en-US" sz="3000" dirty="0" smtClean="0"/>
              <a:t> </a:t>
            </a:r>
            <a:r>
              <a:rPr lang="en-US" sz="3000" dirty="0" err="1" smtClean="0"/>
              <a:t>kryd</a:t>
            </a:r>
            <a:r>
              <a:rPr lang="en-US" sz="3000" dirty="0" smtClean="0"/>
              <a:t> </a:t>
            </a:r>
            <a:r>
              <a:rPr lang="en-US" sz="3000" dirty="0" err="1" smtClean="0"/>
              <a:t>zamb</a:t>
            </a:r>
            <a:r>
              <a:rPr lang="en-US" sz="3000" dirty="0" smtClean="0"/>
              <a:t>.</a:t>
            </a:r>
          </a:p>
          <a:p>
            <a:pPr marL="0" indent="0">
              <a:buNone/>
            </a:pPr>
            <a:endParaRPr lang="en-US" sz="2500" dirty="0"/>
          </a:p>
          <a:p>
            <a:pPr marL="0" indent="0">
              <a:buNone/>
            </a:pPr>
            <a:endParaRPr lang="en-US" sz="2500" dirty="0" smtClean="0"/>
          </a:p>
          <a:p>
            <a:pPr marL="0" indent="0">
              <a:buNone/>
            </a:pPr>
            <a:endParaRPr 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1497321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Decoded Message and Meaning!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Junky </a:t>
            </a:r>
            <a:r>
              <a:rPr lang="en-US" sz="2400" dirty="0" err="1"/>
              <a:t>qoph</a:t>
            </a:r>
            <a:r>
              <a:rPr lang="en-US" sz="2400" dirty="0"/>
              <a:t>-flags </a:t>
            </a:r>
            <a:r>
              <a:rPr lang="en-US" sz="2400" dirty="0" err="1"/>
              <a:t>vext</a:t>
            </a:r>
            <a:r>
              <a:rPr lang="en-US" sz="2400" dirty="0"/>
              <a:t> </a:t>
            </a:r>
            <a:r>
              <a:rPr lang="en-US" sz="2400" dirty="0" err="1"/>
              <a:t>crwd</a:t>
            </a:r>
            <a:r>
              <a:rPr lang="en-US" sz="2400" dirty="0"/>
              <a:t> </a:t>
            </a:r>
            <a:r>
              <a:rPr lang="en-US" sz="2400" dirty="0" err="1"/>
              <a:t>zimb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dirty="0" smtClean="0"/>
              <a:t>An Abyssinian fly playing a Celtic violin was annoyed by trashy flags on which were the Hebrew letter </a:t>
            </a:r>
            <a:r>
              <a:rPr lang="en-US" dirty="0" err="1" smtClean="0"/>
              <a:t>qoph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3829981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1321</TotalTime>
  <Words>291</Words>
  <Application>Microsoft Macintosh PowerPoint</Application>
  <PresentationFormat>On-screen Show (4:3)</PresentationFormat>
  <Paragraphs>36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Revolution</vt:lpstr>
      <vt:lpstr>https://www.geogebra.org/m/x3wvxh7n</vt:lpstr>
      <vt:lpstr>Letter Substitution </vt:lpstr>
      <vt:lpstr>But wait!... One Rule</vt:lpstr>
      <vt:lpstr>Algorithms</vt:lpstr>
      <vt:lpstr>Encrypted: https://www.geogebra.org/m/x3wvxh7n</vt:lpstr>
      <vt:lpstr>Decrypted: </vt:lpstr>
      <vt:lpstr>HELP!!</vt:lpstr>
      <vt:lpstr>Decoded Message and Meaning!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Affine Cipher</dc:title>
  <dc:creator>Wilson</dc:creator>
  <cp:lastModifiedBy>Wilson</cp:lastModifiedBy>
  <cp:revision>16</cp:revision>
  <dcterms:created xsi:type="dcterms:W3CDTF">2019-11-01T23:15:14Z</dcterms:created>
  <dcterms:modified xsi:type="dcterms:W3CDTF">2019-11-05T00:49:12Z</dcterms:modified>
</cp:coreProperties>
</file>